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5" r:id="rId3"/>
    <p:sldId id="260" r:id="rId4"/>
    <p:sldId id="262" r:id="rId5"/>
    <p:sldId id="271" r:id="rId6"/>
    <p:sldId id="259" r:id="rId7"/>
    <p:sldId id="263" r:id="rId8"/>
    <p:sldId id="264" r:id="rId9"/>
    <p:sldId id="257" r:id="rId10"/>
    <p:sldId id="261" r:id="rId11"/>
  </p:sldIdLst>
  <p:sldSz cx="18288000" cy="10287000"/>
  <p:notesSz cx="6858000" cy="9144000"/>
  <p:embeddedFontLst>
    <p:embeddedFont>
      <p:font typeface="Arial Black" panose="020B0A04020102020204" pitchFamily="34" charset="0"/>
      <p:bold r:id="rId12"/>
    </p:embeddedFont>
    <p:embeddedFont>
      <p:font typeface="Heebo Bold" panose="020B0604020202020204" charset="-79"/>
      <p:regular r:id="rId13"/>
    </p:embeddedFont>
    <p:embeddedFont>
      <p:font typeface="Lora" panose="020B0604020202020204" charset="-52"/>
      <p:regular r:id="rId14"/>
    </p:embeddedFont>
    <p:embeddedFont>
      <p:font typeface="Lora Bold" panose="020B0604020202020204" charset="-52"/>
      <p:regular r:id="rId15"/>
    </p:embeddedFont>
    <p:embeddedFont>
      <p:font typeface="Heebo Regular" panose="020B0604020202020204" charset="-79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7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B2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17029" y="2933700"/>
            <a:ext cx="11009197" cy="3912870"/>
            <a:chOff x="-337529" y="-675639"/>
            <a:chExt cx="14678929" cy="5217159"/>
          </a:xfrm>
        </p:grpSpPr>
        <p:sp>
          <p:nvSpPr>
            <p:cNvPr id="3" name="TextBox 3"/>
            <p:cNvSpPr txBox="1"/>
            <p:nvPr/>
          </p:nvSpPr>
          <p:spPr>
            <a:xfrm>
              <a:off x="-337529" y="-675639"/>
              <a:ext cx="14678929" cy="2462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6000" dirty="0" smtClean="0">
                  <a:solidFill>
                    <a:srgbClr val="EBEBEB"/>
                  </a:solidFill>
                  <a:latin typeface="Arial Black" panose="020B0A04020102020204" pitchFamily="34" charset="0"/>
                </a:rPr>
                <a:t>Экологическая премия «Делаю для мира»</a:t>
              </a:r>
              <a:endParaRPr lang="en-US" sz="6000" dirty="0">
                <a:solidFill>
                  <a:srgbClr val="EBEBEB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616200"/>
              <a:ext cx="12327736" cy="1925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80"/>
                </a:lnSpc>
              </a:pPr>
              <a:r>
                <a:rPr lang="en-US" sz="4200" dirty="0" err="1">
                  <a:solidFill>
                    <a:srgbClr val="EBEBEB"/>
                  </a:solidFill>
                  <a:latin typeface="Lora"/>
                </a:rPr>
                <a:t>Благотворительный</a:t>
              </a:r>
              <a:r>
                <a:rPr lang="en-US" sz="4200" dirty="0">
                  <a:solidFill>
                    <a:srgbClr val="EBEBEB"/>
                  </a:solidFill>
                  <a:latin typeface="Lora"/>
                </a:rPr>
                <a:t> </a:t>
              </a:r>
              <a:r>
                <a:rPr lang="en-US" sz="4200" dirty="0" err="1">
                  <a:solidFill>
                    <a:srgbClr val="EBEBEB"/>
                  </a:solidFill>
                  <a:latin typeface="Lora"/>
                </a:rPr>
                <a:t>Фонд</a:t>
              </a:r>
              <a:r>
                <a:rPr lang="en-US" sz="4200" dirty="0">
                  <a:solidFill>
                    <a:srgbClr val="EBEBEB"/>
                  </a:solidFill>
                  <a:latin typeface="Lora"/>
                </a:rPr>
                <a:t> </a:t>
              </a:r>
            </a:p>
            <a:p>
              <a:pPr>
                <a:lnSpc>
                  <a:spcPts val="5880"/>
                </a:lnSpc>
              </a:pPr>
              <a:r>
                <a:rPr lang="en-US" sz="4200" dirty="0">
                  <a:solidFill>
                    <a:srgbClr val="EBEBEB"/>
                  </a:solidFill>
                  <a:latin typeface="Lora"/>
                </a:rPr>
                <a:t>"</a:t>
              </a:r>
              <a:r>
                <a:rPr lang="en-US" sz="4200" dirty="0" err="1">
                  <a:solidFill>
                    <a:srgbClr val="EBEBEB"/>
                  </a:solidFill>
                  <a:latin typeface="Lora"/>
                </a:rPr>
                <a:t>Подари</a:t>
              </a:r>
              <a:r>
                <a:rPr lang="en-US" sz="4200" dirty="0">
                  <a:solidFill>
                    <a:srgbClr val="EBEBEB"/>
                  </a:solidFill>
                  <a:latin typeface="Lora"/>
                </a:rPr>
                <a:t> </a:t>
              </a:r>
              <a:r>
                <a:rPr lang="en-US" sz="4200" dirty="0" err="1">
                  <a:solidFill>
                    <a:srgbClr val="EBEBEB"/>
                  </a:solidFill>
                  <a:latin typeface="Lora"/>
                </a:rPr>
                <a:t>Планете</a:t>
              </a:r>
              <a:r>
                <a:rPr lang="en-US" sz="4200" dirty="0">
                  <a:solidFill>
                    <a:srgbClr val="EBEBEB"/>
                  </a:solidFill>
                  <a:latin typeface="Lora"/>
                </a:rPr>
                <a:t> </a:t>
              </a:r>
              <a:r>
                <a:rPr lang="en-US" sz="4200" dirty="0" err="1">
                  <a:solidFill>
                    <a:srgbClr val="EBEBEB"/>
                  </a:solidFill>
                  <a:latin typeface="Lora"/>
                </a:rPr>
                <a:t>Жизнь</a:t>
              </a:r>
              <a:r>
                <a:rPr lang="en-US" sz="4200" dirty="0">
                  <a:solidFill>
                    <a:srgbClr val="EBEBEB"/>
                  </a:solidFill>
                  <a:latin typeface="Lora"/>
                </a:rPr>
                <a:t>"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93553" y="3581328"/>
            <a:ext cx="2641491" cy="31243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28700"/>
            <a:ext cx="8115300" cy="197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ru-RU" sz="6400" dirty="0" smtClean="0">
                <a:solidFill>
                  <a:srgbClr val="57B252"/>
                </a:solidFill>
                <a:latin typeface="Lora Bold"/>
              </a:rPr>
              <a:t>Организаторы, партнеры</a:t>
            </a:r>
            <a:endParaRPr lang="en-US" sz="6400" dirty="0">
              <a:solidFill>
                <a:srgbClr val="57B252"/>
              </a:solidFill>
              <a:latin typeface="Lora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829800" y="1034143"/>
            <a:ext cx="6934200" cy="6540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3E484F"/>
                </a:solidFill>
                <a:latin typeface="Heebo Regular"/>
              </a:rPr>
              <a:t>Благотворительный Фонд «Подари Планете Жизнь»</a:t>
            </a:r>
          </a:p>
          <a:p>
            <a:pPr marL="342900" indent="-342900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3E484F"/>
                </a:solidFill>
                <a:latin typeface="Heebo Regular"/>
              </a:rPr>
              <a:t>Управление Губернатора Иркутской области и Правительства Иркутской области по связям с общественностью и национальным отношениям</a:t>
            </a:r>
          </a:p>
          <a:p>
            <a:pPr marL="342900" indent="-342900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3E484F"/>
                </a:solidFill>
                <a:latin typeface="Heebo Regular"/>
              </a:rPr>
              <a:t>Министерство по молодежной политике Иркутской области</a:t>
            </a:r>
          </a:p>
          <a:p>
            <a:pPr marL="342900" indent="-342900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3E484F"/>
                </a:solidFill>
                <a:latin typeface="Heebo Regular"/>
              </a:rPr>
              <a:t>Министерство лесного комплекса Иркутской области</a:t>
            </a:r>
          </a:p>
          <a:p>
            <a:pPr marL="342900" indent="-342900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3E484F"/>
                </a:solidFill>
                <a:latin typeface="Heebo Regular"/>
              </a:rPr>
              <a:t>Торгово-промышленная палата Восточной Сибири</a:t>
            </a:r>
          </a:p>
          <a:p>
            <a:pPr marL="342900" indent="-342900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3E484F"/>
                </a:solidFill>
                <a:latin typeface="Heebo Regular"/>
              </a:rPr>
              <a:t>Байкальский банк ПАО «Сбербанк»</a:t>
            </a:r>
          </a:p>
          <a:p>
            <a:pPr marL="342900" indent="-342900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3E484F"/>
                </a:solidFill>
                <a:latin typeface="Heebo Regular"/>
              </a:rPr>
              <a:t>ООО «Региональный северный оператор»</a:t>
            </a:r>
            <a:endParaRPr lang="en-US" sz="2800" dirty="0">
              <a:solidFill>
                <a:srgbClr val="3E484F"/>
              </a:solidFill>
              <a:latin typeface="Heebo Regular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4877061"/>
            <a:ext cx="7351437" cy="43440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48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46463" y="102557"/>
            <a:ext cx="12785073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ru-RU" sz="4400" dirty="0" smtClean="0">
                <a:solidFill>
                  <a:srgbClr val="EBEBEB"/>
                </a:solidFill>
                <a:latin typeface="Heebo Black Bold"/>
              </a:rPr>
              <a:t>Экологические премии в России</a:t>
            </a:r>
            <a:endParaRPr lang="en-US" sz="4400" dirty="0">
              <a:solidFill>
                <a:srgbClr val="EBEBEB"/>
              </a:solidFill>
              <a:latin typeface="Heebo Black Bold"/>
            </a:endParaRPr>
          </a:p>
        </p:txBody>
      </p:sp>
      <p:pic>
        <p:nvPicPr>
          <p:cNvPr id="1026" name="Picture 2" descr="C:\Users\йцукен\Downloads\vernad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63" y="1865213"/>
            <a:ext cx="5721106" cy="381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йцукен\Downloads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72100"/>
            <a:ext cx="48768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йцукен\Downloads\b2a976f40ca7131ec63970645aff1f3e_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1028700"/>
            <a:ext cx="5346198" cy="408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339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81252" y="1090612"/>
            <a:ext cx="16230600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ru-RU" sz="6400" dirty="0" smtClean="0">
                <a:solidFill>
                  <a:srgbClr val="57B252"/>
                </a:solidFill>
                <a:latin typeface="Lora Bold"/>
              </a:rPr>
              <a:t>Делаю для мира:</a:t>
            </a:r>
            <a:endParaRPr lang="en-US" sz="6400" dirty="0">
              <a:solidFill>
                <a:srgbClr val="57B252"/>
              </a:solidFill>
              <a:latin typeface="Lora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706480" y="3269441"/>
            <a:ext cx="11526544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ru-RU" sz="4000" b="1" dirty="0" err="1" smtClean="0">
                <a:solidFill>
                  <a:srgbClr val="57B252"/>
                </a:solidFill>
                <a:latin typeface="Heebo Bold"/>
              </a:rPr>
              <a:t>Неформатно</a:t>
            </a:r>
            <a:r>
              <a:rPr lang="ru-RU" sz="4000" b="1" dirty="0" smtClean="0">
                <a:solidFill>
                  <a:srgbClr val="57B252"/>
                </a:solidFill>
                <a:latin typeface="Heebo Bold"/>
              </a:rPr>
              <a:t>, креативно, ЭКОЛОГИЧНО</a:t>
            </a:r>
            <a:endParaRPr lang="en-US" sz="4000" b="1" dirty="0">
              <a:solidFill>
                <a:srgbClr val="57B252"/>
              </a:solidFill>
              <a:latin typeface="Heebo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706480" y="5476229"/>
            <a:ext cx="11526544" cy="480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ru-RU" sz="4000" b="1" dirty="0" smtClean="0">
                <a:solidFill>
                  <a:srgbClr val="57B252"/>
                </a:solidFill>
                <a:latin typeface="Heebo Bold"/>
              </a:rPr>
              <a:t>Зелёный Оскар</a:t>
            </a:r>
            <a:endParaRPr lang="en-US" sz="4000" b="1" dirty="0">
              <a:solidFill>
                <a:srgbClr val="57B252"/>
              </a:solidFill>
              <a:latin typeface="Heebo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706480" y="7993647"/>
            <a:ext cx="11526544" cy="480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ru-RU" sz="4000" b="1" dirty="0" smtClean="0">
                <a:solidFill>
                  <a:srgbClr val="57B252"/>
                </a:solidFill>
                <a:latin typeface="Heebo Bold"/>
              </a:rPr>
              <a:t>Впечатления и вдохновение </a:t>
            </a:r>
            <a:endParaRPr lang="en-US" sz="4000" b="1" dirty="0">
              <a:solidFill>
                <a:srgbClr val="57B252"/>
              </a:solidFill>
              <a:latin typeface="Heebo Bol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3397625" y="3275639"/>
            <a:ext cx="1569085" cy="1569085"/>
            <a:chOff x="0" y="0"/>
            <a:chExt cx="2092113" cy="2092113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092113" cy="2092113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B252"/>
              </a:solidFill>
            </p:spPr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58500" y="406066"/>
              <a:ext cx="975113" cy="1279982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3397625" y="5482427"/>
            <a:ext cx="1569085" cy="1569085"/>
            <a:chOff x="0" y="0"/>
            <a:chExt cx="2092113" cy="2092113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092113" cy="2092113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B252"/>
              </a:solidFill>
            </p:spPr>
          </p:sp>
        </p:grp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72572" y="440437"/>
              <a:ext cx="946969" cy="1211239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3397625" y="7689215"/>
            <a:ext cx="1569085" cy="1569085"/>
            <a:chOff x="0" y="0"/>
            <a:chExt cx="2092113" cy="2092113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2092113" cy="2092113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B252"/>
              </a:solidFill>
            </p:spPr>
          </p:sp>
        </p:grp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810511" y="401528"/>
              <a:ext cx="471092" cy="128905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48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1096" y="647700"/>
            <a:ext cx="7487841" cy="951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ru-RU" sz="6400" dirty="0" smtClean="0">
                <a:solidFill>
                  <a:srgbClr val="EBEBEB"/>
                </a:solidFill>
                <a:latin typeface="Lora Bold"/>
              </a:rPr>
              <a:t>Номинации</a:t>
            </a:r>
            <a:endParaRPr lang="en-US" sz="6400" dirty="0">
              <a:solidFill>
                <a:srgbClr val="EBEBEB"/>
              </a:solidFill>
              <a:latin typeface="Lora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832408" y="1938493"/>
            <a:ext cx="9140392" cy="85446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3200" dirty="0" smtClean="0">
                <a:solidFill>
                  <a:srgbClr val="57B252"/>
                </a:solidFill>
                <a:latin typeface="Heebo Bold"/>
              </a:rPr>
              <a:t>Лучшая мужская роль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3200" dirty="0" smtClean="0">
                <a:solidFill>
                  <a:srgbClr val="57B252"/>
                </a:solidFill>
                <a:latin typeface="Heebo Bold"/>
              </a:rPr>
              <a:t>Лучшая женская роль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3200" dirty="0" smtClean="0">
                <a:solidFill>
                  <a:srgbClr val="57B252"/>
                </a:solidFill>
                <a:latin typeface="Heebo Bold"/>
              </a:rPr>
              <a:t>Лучший режиссер (автор проекта, мужчина)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3200" dirty="0" smtClean="0">
                <a:solidFill>
                  <a:srgbClr val="57B252"/>
                </a:solidFill>
                <a:latin typeface="Heebo Bold"/>
              </a:rPr>
              <a:t>Лучший режиссер (автор проекта, женщина)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3200" dirty="0" smtClean="0">
                <a:solidFill>
                  <a:srgbClr val="57B252"/>
                </a:solidFill>
                <a:latin typeface="Heebo Bold"/>
              </a:rPr>
              <a:t>Лучшая организация (автор проекта)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3200" dirty="0" smtClean="0">
                <a:solidFill>
                  <a:srgbClr val="57B252"/>
                </a:solidFill>
                <a:latin typeface="Heebo Bold"/>
              </a:rPr>
              <a:t>Лучшая организация (участник проекта)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3200" dirty="0" smtClean="0">
                <a:solidFill>
                  <a:srgbClr val="57B252"/>
                </a:solidFill>
                <a:latin typeface="Heebo Bold"/>
              </a:rPr>
              <a:t>Лучшее сообщество (автор проекта)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3200" dirty="0" smtClean="0">
                <a:solidFill>
                  <a:srgbClr val="57B252"/>
                </a:solidFill>
                <a:latin typeface="Heebo Bold"/>
              </a:rPr>
              <a:t>Лучшее сообщество (участник проекта)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3200" dirty="0" smtClean="0">
                <a:solidFill>
                  <a:srgbClr val="57B252"/>
                </a:solidFill>
                <a:latin typeface="Heebo Bold"/>
              </a:rPr>
              <a:t>Открытие года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3200" dirty="0" smtClean="0">
                <a:solidFill>
                  <a:srgbClr val="57B252"/>
                </a:solidFill>
                <a:latin typeface="Heebo Bold"/>
              </a:rPr>
              <a:t>Богиня леса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3200" dirty="0" err="1" smtClean="0">
                <a:solidFill>
                  <a:srgbClr val="57B252"/>
                </a:solidFill>
                <a:latin typeface="Heebo Bold"/>
              </a:rPr>
              <a:t>Лесотворец</a:t>
            </a:r>
            <a:endParaRPr lang="ru-RU" sz="3200" dirty="0" smtClean="0">
              <a:solidFill>
                <a:srgbClr val="57B252"/>
              </a:solidFill>
              <a:latin typeface="Heebo Bold"/>
            </a:endParaRPr>
          </a:p>
          <a:p>
            <a:pPr marL="342900" indent="-342900">
              <a:lnSpc>
                <a:spcPts val="3359"/>
              </a:lnSpc>
              <a:buFontTx/>
              <a:buChar char="-"/>
            </a:pPr>
            <a:endParaRPr lang="en-US" sz="2400" dirty="0">
              <a:solidFill>
                <a:srgbClr val="57B252"/>
              </a:solidFill>
              <a:latin typeface="Heebo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B2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76785" y="335880"/>
            <a:ext cx="13101643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en-US" sz="6400" dirty="0" smtClean="0">
                <a:solidFill>
                  <a:srgbClr val="EBEBEB"/>
                </a:solidFill>
                <a:latin typeface="Lora Bold"/>
              </a:rPr>
              <a:t>PR</a:t>
            </a:r>
            <a:r>
              <a:rPr lang="ru-RU" sz="6400" dirty="0" smtClean="0">
                <a:solidFill>
                  <a:srgbClr val="EBEBEB"/>
                </a:solidFill>
                <a:latin typeface="Lora Bold"/>
              </a:rPr>
              <a:t> программа для номинантов</a:t>
            </a:r>
            <a:endParaRPr lang="en-US" sz="6400" dirty="0">
              <a:solidFill>
                <a:srgbClr val="EBEBEB"/>
              </a:solidFill>
              <a:latin typeface="Lora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875790" y="2236730"/>
            <a:ext cx="8140161" cy="1135359"/>
            <a:chOff x="33144" y="480869"/>
            <a:chExt cx="10853547" cy="1513813"/>
          </a:xfrm>
        </p:grpSpPr>
        <p:sp>
          <p:nvSpPr>
            <p:cNvPr id="4" name="TextBox 4"/>
            <p:cNvSpPr txBox="1"/>
            <p:nvPr/>
          </p:nvSpPr>
          <p:spPr>
            <a:xfrm>
              <a:off x="1392890" y="1225240"/>
              <a:ext cx="9493801" cy="769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ru-RU" sz="3200" b="1" dirty="0" smtClean="0">
                  <a:solidFill>
                    <a:srgbClr val="C0E5D0"/>
                  </a:solidFill>
                  <a:latin typeface="Heebo Bold"/>
                </a:rPr>
                <a:t>Аудиореклама на радио</a:t>
              </a:r>
              <a:endParaRPr lang="en-US" sz="3200" b="1" dirty="0">
                <a:solidFill>
                  <a:srgbClr val="C0E5D0"/>
                </a:solidFill>
                <a:latin typeface="Heebo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3144" y="480869"/>
              <a:ext cx="8759304" cy="7207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endParaRPr lang="en-US" sz="2800" dirty="0">
                <a:solidFill>
                  <a:srgbClr val="EBEBEB"/>
                </a:solidFill>
                <a:latin typeface="Heebo Regular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850932" y="5145704"/>
            <a:ext cx="7012869" cy="583385"/>
            <a:chOff x="0" y="753065"/>
            <a:chExt cx="9350493" cy="777846"/>
          </a:xfrm>
        </p:grpSpPr>
        <p:sp>
          <p:nvSpPr>
            <p:cNvPr id="7" name="TextBox 7"/>
            <p:cNvSpPr txBox="1"/>
            <p:nvPr/>
          </p:nvSpPr>
          <p:spPr>
            <a:xfrm>
              <a:off x="1438507" y="753065"/>
              <a:ext cx="7911986" cy="7599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42"/>
                </a:lnSpc>
              </a:pPr>
              <a:r>
                <a:rPr lang="ru-RU" sz="3315" b="1" dirty="0" smtClean="0">
                  <a:solidFill>
                    <a:srgbClr val="C0E5D0"/>
                  </a:solidFill>
                  <a:latin typeface="Heebo Bold"/>
                </a:rPr>
                <a:t>Видеосюжеты на телевидении</a:t>
              </a:r>
              <a:endParaRPr lang="en-US" sz="3315" b="1" dirty="0">
                <a:solidFill>
                  <a:srgbClr val="C0E5D0"/>
                </a:solidFill>
                <a:latin typeface="Heebo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92162"/>
              <a:ext cx="7911986" cy="7387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42"/>
                </a:lnSpc>
              </a:pPr>
              <a:endParaRPr lang="en-US" sz="2901" dirty="0">
                <a:solidFill>
                  <a:srgbClr val="EBEBEB"/>
                </a:solidFill>
                <a:latin typeface="Heebo Regular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849690" y="2530968"/>
            <a:ext cx="1519136" cy="1519136"/>
            <a:chOff x="124349" y="1876078"/>
            <a:chExt cx="1519136" cy="1519136"/>
          </a:xfrm>
        </p:grpSpPr>
        <p:grpSp>
          <p:nvGrpSpPr>
            <p:cNvPr id="17" name="Group 17"/>
            <p:cNvGrpSpPr/>
            <p:nvPr/>
          </p:nvGrpSpPr>
          <p:grpSpPr>
            <a:xfrm>
              <a:off x="124349" y="1876078"/>
              <a:ext cx="1519136" cy="1519136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0E5D0"/>
              </a:solidFill>
            </p:spPr>
          </p:sp>
        </p:grpSp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12248" y="2280556"/>
              <a:ext cx="543337" cy="713211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846300" y="4692489"/>
            <a:ext cx="1519136" cy="1519136"/>
            <a:chOff x="124349" y="7150074"/>
            <a:chExt cx="1519136" cy="1519136"/>
          </a:xfrm>
        </p:grpSpPr>
        <p:grpSp>
          <p:nvGrpSpPr>
            <p:cNvPr id="21" name="Group 21"/>
            <p:cNvGrpSpPr/>
            <p:nvPr/>
          </p:nvGrpSpPr>
          <p:grpSpPr>
            <a:xfrm>
              <a:off x="124349" y="7150074"/>
              <a:ext cx="1519136" cy="1519136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0E5D0"/>
              </a:solidFill>
            </p:spPr>
          </p:sp>
        </p:grpSp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71443" y="7588406"/>
              <a:ext cx="624949" cy="6424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48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46463" y="102557"/>
            <a:ext cx="12785073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ru-RU" sz="8000" dirty="0" smtClean="0">
                <a:solidFill>
                  <a:srgbClr val="EBEBEB"/>
                </a:solidFill>
                <a:latin typeface="Heebo Black Bold"/>
              </a:rPr>
              <a:t>Церемония награждения</a:t>
            </a:r>
            <a:endParaRPr lang="en-US" sz="8000" dirty="0">
              <a:solidFill>
                <a:srgbClr val="EBEBEB"/>
              </a:solidFill>
              <a:latin typeface="Heebo Black Bold"/>
            </a:endParaRPr>
          </a:p>
        </p:txBody>
      </p:sp>
      <p:pic>
        <p:nvPicPr>
          <p:cNvPr id="2050" name="Picture 2" descr="C:\Users\йцукен\Downloads\2016-02-29T054528Z_291672764_TB3EC2T0FZH0T_RTRMADP_3_AWARDS-OSCARS-pic905-895x505-239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52186"/>
            <a:ext cx="5883007" cy="331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йцукен\Downloads\bar-club-dance-dancing-wallpaper-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943211"/>
            <a:ext cx="69342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йцукен\Downloads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15836"/>
            <a:ext cx="5262562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йцукен\Downloads\o_43807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698" y="4167673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йцукен\Downloads\kfc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00" y="1116249"/>
            <a:ext cx="5638800" cy="375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5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276600" y="952500"/>
            <a:ext cx="14419948" cy="1226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ru-RU" sz="8000" dirty="0" smtClean="0">
                <a:solidFill>
                  <a:srgbClr val="57B252"/>
                </a:solidFill>
                <a:latin typeface="Heebo Black Bold"/>
              </a:rPr>
              <a:t>Поздравление Звезды</a:t>
            </a:r>
            <a:endParaRPr lang="en-US" sz="8000" dirty="0">
              <a:solidFill>
                <a:srgbClr val="57B252"/>
              </a:solidFill>
              <a:latin typeface="Heebo Black Bold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562429"/>
            <a:ext cx="2610603" cy="2777237"/>
          </a:xfrm>
          <a:prstGeom prst="rect">
            <a:avLst/>
          </a:prstGeom>
        </p:spPr>
      </p:pic>
      <p:pic>
        <p:nvPicPr>
          <p:cNvPr id="3074" name="Picture 2" descr="C:\Users\йцукен\Downloads\2f4be443b867a63b8d098b10bad0250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16" y="4305300"/>
            <a:ext cx="4851834" cy="485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йцукен\Downloads\26ad581979f571b886dedefa2e80be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234" y="2781300"/>
            <a:ext cx="4849501" cy="484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йцукен\Downloads\1024451991_0_0_2000_1132_600x0_80_0_0_52a2bcc202e67f5f3602c8784e2ff1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437" y="3695700"/>
            <a:ext cx="76200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B2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66800" y="647700"/>
            <a:ext cx="8212492" cy="1383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ru-RU" sz="9600" dirty="0" smtClean="0">
                <a:solidFill>
                  <a:srgbClr val="C0E5D0"/>
                </a:solidFill>
                <a:latin typeface="Heebo Black Bold"/>
              </a:rPr>
              <a:t>Подарки</a:t>
            </a:r>
            <a:endParaRPr lang="en-US" sz="9600" dirty="0">
              <a:solidFill>
                <a:srgbClr val="C0E5D0"/>
              </a:solidFill>
              <a:latin typeface="Heebo Black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600" y="6781800"/>
            <a:ext cx="3853793" cy="2438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-266700"/>
            <a:ext cx="8572500" cy="8572500"/>
          </a:xfrm>
          <a:prstGeom prst="rect">
            <a:avLst/>
          </a:prstGeom>
        </p:spPr>
      </p:pic>
      <p:sp>
        <p:nvSpPr>
          <p:cNvPr id="10" name="TextBox 3"/>
          <p:cNvSpPr txBox="1"/>
          <p:nvPr/>
        </p:nvSpPr>
        <p:spPr>
          <a:xfrm>
            <a:off x="12207871" y="1821180"/>
            <a:ext cx="5051429" cy="5421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3600" dirty="0" smtClean="0">
                <a:solidFill>
                  <a:srgbClr val="EBEBEB"/>
                </a:solidFill>
                <a:latin typeface="Heebo Regular"/>
              </a:rPr>
              <a:t>Путевка в детский лагерь</a:t>
            </a:r>
          </a:p>
          <a:p>
            <a:pPr>
              <a:lnSpc>
                <a:spcPct val="150000"/>
              </a:lnSpc>
            </a:pPr>
            <a:endParaRPr lang="ru-RU" sz="3600" dirty="0" smtClean="0">
              <a:solidFill>
                <a:srgbClr val="EBEBEB"/>
              </a:solidFill>
              <a:latin typeface="Heebo Regular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3600" dirty="0" smtClean="0">
                <a:solidFill>
                  <a:srgbClr val="EBEBEB"/>
                </a:solidFill>
                <a:latin typeface="Heebo Regular"/>
              </a:rPr>
              <a:t>Участие в проектах в  национальных парках, заповедниках</a:t>
            </a:r>
            <a:endParaRPr lang="ru-RU" sz="3600" dirty="0" smtClean="0">
              <a:solidFill>
                <a:srgbClr val="EBEBEB"/>
              </a:solidFill>
              <a:latin typeface="Heebo Regular"/>
            </a:endParaRPr>
          </a:p>
          <a:p>
            <a:pPr marL="342900" indent="-342900">
              <a:lnSpc>
                <a:spcPts val="3360"/>
              </a:lnSpc>
              <a:buFontTx/>
              <a:buChar char="-"/>
            </a:pPr>
            <a:endParaRPr lang="en-US" sz="2100" dirty="0">
              <a:solidFill>
                <a:srgbClr val="EBEBEB"/>
              </a:solidFill>
              <a:latin typeface="Heebo Regula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38225"/>
            <a:ext cx="11620500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ru-RU" sz="8800" dirty="0" smtClean="0">
                <a:solidFill>
                  <a:srgbClr val="57B252"/>
                </a:solidFill>
                <a:latin typeface="Heebo Black Bold"/>
              </a:rPr>
              <a:t>Продвижение истории</a:t>
            </a:r>
            <a:endParaRPr lang="en-US" sz="8800" dirty="0">
              <a:solidFill>
                <a:srgbClr val="57B252"/>
              </a:solidFill>
              <a:latin typeface="Heebo Black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525000" y="3162300"/>
            <a:ext cx="7894175" cy="4462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4360" lvl="1" indent="-297180">
              <a:lnSpc>
                <a:spcPts val="5760"/>
              </a:lnSpc>
              <a:buFont typeface="Arial"/>
              <a:buChar char="•"/>
            </a:pPr>
            <a:r>
              <a:rPr lang="ru-RU" sz="3600" dirty="0" smtClean="0">
                <a:solidFill>
                  <a:srgbClr val="3E484F"/>
                </a:solidFill>
                <a:latin typeface="Heebo Regular"/>
              </a:rPr>
              <a:t>Серия фильмов «Герои нашего времени»</a:t>
            </a:r>
          </a:p>
          <a:p>
            <a:pPr marL="594360" lvl="1" indent="-297180">
              <a:lnSpc>
                <a:spcPts val="5760"/>
              </a:lnSpc>
              <a:buFont typeface="Arial"/>
              <a:buChar char="•"/>
            </a:pPr>
            <a:r>
              <a:rPr lang="ru-RU" sz="3600" dirty="0" smtClean="0">
                <a:solidFill>
                  <a:srgbClr val="3E484F"/>
                </a:solidFill>
                <a:latin typeface="Heebo Regular"/>
              </a:rPr>
              <a:t>Участие в специальных мероприятиях (городских, областных, международных)</a:t>
            </a:r>
          </a:p>
          <a:p>
            <a:pPr marL="594360" lvl="1" indent="-297180">
              <a:lnSpc>
                <a:spcPts val="5760"/>
              </a:lnSpc>
              <a:buFont typeface="Arial"/>
              <a:buChar char="•"/>
            </a:pPr>
            <a:r>
              <a:rPr lang="ru-RU" sz="3600" dirty="0" smtClean="0">
                <a:solidFill>
                  <a:srgbClr val="3E484F"/>
                </a:solidFill>
                <a:latin typeface="Heebo Regular"/>
              </a:rPr>
              <a:t>Публикации в СМИ</a:t>
            </a:r>
            <a:endParaRPr lang="en-US" sz="3600" dirty="0">
              <a:solidFill>
                <a:srgbClr val="3E484F"/>
              </a:solidFill>
              <a:latin typeface="Heebo Regular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4472934"/>
            <a:ext cx="7563079" cy="47853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186</Words>
  <Application>Microsoft Office PowerPoint</Application>
  <PresentationFormat>Произвольный</PresentationFormat>
  <Paragraphs>41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 Black</vt:lpstr>
      <vt:lpstr>Arial</vt:lpstr>
      <vt:lpstr>Heebo Bold</vt:lpstr>
      <vt:lpstr>Lora</vt:lpstr>
      <vt:lpstr>Heebo Black Bold</vt:lpstr>
      <vt:lpstr>Lora Bold</vt:lpstr>
      <vt:lpstr>Heebo Regular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Экокультура</dc:title>
  <dc:creator>йцукен</dc:creator>
  <cp:lastModifiedBy>Windows User</cp:lastModifiedBy>
  <cp:revision>25</cp:revision>
  <dcterms:created xsi:type="dcterms:W3CDTF">2006-08-16T00:00:00Z</dcterms:created>
  <dcterms:modified xsi:type="dcterms:W3CDTF">2021-01-19T05:49:18Z</dcterms:modified>
  <dc:identifier>DAEEF66GNHU</dc:identifier>
</cp:coreProperties>
</file>